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  <p:sldId id="264" r:id="rId6"/>
    <p:sldId id="275" r:id="rId7"/>
    <p:sldId id="283" r:id="rId8"/>
    <p:sldId id="276" r:id="rId9"/>
    <p:sldId id="278" r:id="rId10"/>
    <p:sldId id="279" r:id="rId11"/>
    <p:sldId id="280" r:id="rId12"/>
    <p:sldId id="281" r:id="rId13"/>
    <p:sldId id="28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82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9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95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41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880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074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9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14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94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06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76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90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20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53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64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89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350C-A0AC-4D55-9502-50312599FCE0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CDE9F2-C215-4169-B666-83839C2D6E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71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19200" y="726830"/>
            <a:ext cx="9144000" cy="194603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600" dirty="0"/>
              <a:t/>
            </a:r>
            <a:br>
              <a:rPr lang="en-US" sz="3600" dirty="0"/>
            </a:b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94338" y="726830"/>
            <a:ext cx="8593016" cy="4214446"/>
          </a:xfrm>
        </p:spPr>
        <p:txBody>
          <a:bodyPr>
            <a:normAutofit/>
          </a:bodyPr>
          <a:lstStyle/>
          <a:p>
            <a:pPr algn="r"/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Persistent</a:t>
            </a:r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Rash</a:t>
            </a:r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Chest</a:t>
            </a:r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Abdomen</a:t>
            </a:r>
            <a:r>
              <a:rPr lang="tr-TR" dirty="0"/>
              <a:t> </a:t>
            </a: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KTÜ Tıp Fakültesi Aile Hekimliği ABD </a:t>
            </a:r>
            <a:b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Dr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Hatice Çavuş</a:t>
            </a:r>
          </a:p>
          <a:p>
            <a:pPr algn="r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24.10.2017</a:t>
            </a:r>
          </a:p>
        </p:txBody>
      </p:sp>
    </p:spTree>
    <p:extLst>
      <p:ext uri="{BB962C8B-B14F-4D97-AF65-F5344CB8AC3E}">
        <p14:creationId xmlns:p14="http://schemas.microsoft.com/office/powerpoint/2010/main" val="288126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82EC20D-17B0-4844-87BB-A9D4565A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135" y="1230921"/>
            <a:ext cx="823118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Mikozis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fungoides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Kutanöz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hücre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lenfomanın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yaygın formudur.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Yama tarzı döküntü, kaşıntılı lezyonlar da dahil değişik şekillerde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ortaya  çıkabilir.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K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bulgular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histopatoloji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3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11E80D-C698-49F9-8A78-9ED5ABC82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520" y="1289538"/>
            <a:ext cx="908697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Radyasyon dermatiti;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veya kronik olabilir; ancak genellikle son radyasyon tedavisi ile ilişkilendirilir.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fazda tipik olarak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kabarcıklar görülür.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 radyasyon dermatiti, tipik olarak beyaz veya sarı renkli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endurasyonlu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plaklar şeklinde görülür.</a:t>
            </a:r>
          </a:p>
        </p:txBody>
      </p:sp>
    </p:spTree>
    <p:extLst>
      <p:ext uri="{BB962C8B-B14F-4D97-AF65-F5344CB8AC3E}">
        <p14:creationId xmlns:p14="http://schemas.microsoft.com/office/powerpoint/2010/main" val="302711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6DF8711-3799-476D-B951-5F1D97BE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474" y="1219200"/>
            <a:ext cx="810223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Tinea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corporis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Kuru, deriden kabarık, kırmızı, pul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dökülen ve kaşıntılı bir mantar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enfeksiyonudur.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Vücudun herhangi bir yerinde olabilir, ancak göğüs altları veya kasık gibi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sıcak ve nemli bölgelerde daha sık görülür.</a:t>
            </a:r>
          </a:p>
        </p:txBody>
      </p:sp>
    </p:spTree>
    <p:extLst>
      <p:ext uri="{BB962C8B-B14F-4D97-AF65-F5344CB8AC3E}">
        <p14:creationId xmlns:p14="http://schemas.microsoft.com/office/powerpoint/2010/main" val="205169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F6E84BF-F854-4C28-B2F7-D5E76971E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027" y="785446"/>
            <a:ext cx="9837250" cy="4903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erythema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ulceration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biopsy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Mycosis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fungoides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Rash-like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pruritic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biopsy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cutaneous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dermatitis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blisters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erythema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atrophic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indurated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plaques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yellow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pruritic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80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5683" y="146412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Kaynak: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Kane DD,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Grosskreutz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Persistent Rash on the Back, Chest, and Abdomen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Physician. 2017 Sep 15;96(6):390-392.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4443" y="658202"/>
            <a:ext cx="2807677" cy="877521"/>
          </a:xfrm>
        </p:spPr>
        <p:txBody>
          <a:bodyPr>
            <a:norm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Anamnez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5151" y="1535722"/>
            <a:ext cx="8915400" cy="39741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62 yaşındaki kadın hasta;</a:t>
            </a: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ay önce başlayan; sırtta, göğüste ve sol alt karında lokalize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eritemli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kaşıntılı ve 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giderek yayılan döküntü şikayeti ile başvurdu.</a:t>
            </a: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Etkilenen bölgede ağrı, akıntı yoktu.</a:t>
            </a: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 losyonu,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topikal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steroidli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krem dahil kullanılan konservatif tedavi </a:t>
            </a:r>
          </a:p>
          <a:p>
            <a:pPr marL="0" indent="0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ile düzelme sağlanamadı.</a:t>
            </a:r>
          </a:p>
        </p:txBody>
      </p:sp>
    </p:spTree>
    <p:extLst>
      <p:ext uri="{BB962C8B-B14F-4D97-AF65-F5344CB8AC3E}">
        <p14:creationId xmlns:p14="http://schemas.microsoft.com/office/powerpoint/2010/main" val="271778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afp.org/afp/2017/0915/afp20170915p390-f1.jpg">
            <a:extLst>
              <a:ext uri="{FF2B5EF4-FFF2-40B4-BE49-F238E27FC236}">
                <a16:creationId xmlns:a16="http://schemas.microsoft.com/office/drawing/2014/main" xmlns="" id="{5399382F-1BC7-4948-98CB-F6A75DB2C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24" y="1133856"/>
            <a:ext cx="4779264" cy="453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afp.org/afp/2017/0915/afp20170915p390-f2.jpg">
            <a:extLst>
              <a:ext uri="{FF2B5EF4-FFF2-40B4-BE49-F238E27FC236}">
                <a16:creationId xmlns:a16="http://schemas.microsoft.com/office/drawing/2014/main" xmlns="" id="{13630444-A94F-429C-9A7E-331BD2E16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33857"/>
            <a:ext cx="4340352" cy="453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86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E5F5479-B322-4289-A37C-0758AC5F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182" y="140676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 Muayene: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Ateşi yoktu.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Döküntü, düzensiz sınırlı, büyük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eritemli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plak şeklindeydi.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Sırtın alt kısmında hafif ödem mevcuttu.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Hassasiyet ve ısı artışı yoktu.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2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2262" y="937846"/>
            <a:ext cx="8094785" cy="4887425"/>
          </a:xfrm>
        </p:spPr>
        <p:txBody>
          <a:bodyPr/>
          <a:lstStyle/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Özgeçmiş: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Hastaya üç yıl önce meme kanseri teşhisi kondu.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 basit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mastektomi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sol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modifiye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radikal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mastektomi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yapıldı.</a:t>
            </a:r>
          </a:p>
        </p:txBody>
      </p:sp>
    </p:spTree>
    <p:extLst>
      <p:ext uri="{BB962C8B-B14F-4D97-AF65-F5344CB8AC3E}">
        <p14:creationId xmlns:p14="http://schemas.microsoft.com/office/powerpoint/2010/main" val="171321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9AD4C9D-E165-41AF-895F-09F45B993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406" y="1340183"/>
            <a:ext cx="8915400" cy="3777622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Hastanın öyküsü ve fizik muayene bulgularına dayanarak, aşağıdakilerden hangisi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en olası tanıdır?</a:t>
            </a:r>
          </a:p>
          <a:p>
            <a:pPr marL="457200" indent="-457200">
              <a:buAutoNum type="alphaUcPeriod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İnflamatuar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meme kanseri</a:t>
            </a:r>
          </a:p>
          <a:p>
            <a:pPr marL="457200" indent="-457200">
              <a:buAutoNum type="alphaU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Mycosis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fungoides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Radyasyon dermatiti</a:t>
            </a:r>
          </a:p>
          <a:p>
            <a:pPr marL="457200" indent="-457200">
              <a:buAutoNum type="alphaUcPeriod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corporis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3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CE3499F-1B80-4C89-B06D-7B9BA4F0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430" y="1301262"/>
            <a:ext cx="8386273" cy="3777622"/>
          </a:xfrm>
        </p:spPr>
        <p:txBody>
          <a:bodyPr/>
          <a:lstStyle/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Cevap A: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İnflamatuar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meme kanseri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136144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2462A3D-2F88-4029-9FD7-4FED13E94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07" y="1184030"/>
            <a:ext cx="9316617" cy="4407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İnflamatuvar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meme kanseri;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Lokal ileri evre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meme kanserinin nadir bir alt türüdür ve Birleşik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Devletler'deki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meme kanserlerinin yaklaşık % 2.5'ini oluşturur.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yıllık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sağkalım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oranı yaklaşık % 50 olan  agresif bir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karsinomdur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yüksek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gradelidir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östrojen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reseptörü negatiftir ve sıklıkla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genç hastaları etkiler.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2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D06F73D-073B-462F-8D40-E74D771E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581" y="1652955"/>
            <a:ext cx="8915400" cy="3751384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Ciltteki lenfatiklerin tümör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embolisi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hasarlanması sonucu; yaygın cilt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ülserasyon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ödem ile karakterizedir.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Semptomların başlaması haftaları bulabilir ya 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ödem bir gecede de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ortaya çıkabilir.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Haftalar içerisinde meme normalin iki, üç katı kadar şişebilir.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Kötü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prognostik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faktörler, lenf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nodlarına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metastaz, yaygın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östrojen </a:t>
            </a:r>
          </a:p>
          <a:p>
            <a:pPr marL="0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reseptörü negatifliği ve P53 gen mutasyonudur.</a:t>
            </a:r>
          </a:p>
        </p:txBody>
      </p:sp>
    </p:spTree>
    <p:extLst>
      <p:ext uri="{BB962C8B-B14F-4D97-AF65-F5344CB8AC3E}">
        <p14:creationId xmlns:p14="http://schemas.microsoft.com/office/powerpoint/2010/main" val="276435550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297</TotalTime>
  <Words>445</Words>
  <Application>Microsoft Office PowerPoint</Application>
  <PresentationFormat>Özel</PresentationFormat>
  <Paragraphs>84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Duman</vt:lpstr>
      <vt:lpstr>            </vt:lpstr>
      <vt:lpstr>Anamnez: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Win7</cp:lastModifiedBy>
  <cp:revision>43</cp:revision>
  <dcterms:created xsi:type="dcterms:W3CDTF">2017-04-02T14:21:34Z</dcterms:created>
  <dcterms:modified xsi:type="dcterms:W3CDTF">2017-10-27T11:48:10Z</dcterms:modified>
</cp:coreProperties>
</file>