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8" r:id="rId4"/>
    <p:sldId id="257" r:id="rId5"/>
    <p:sldId id="266" r:id="rId6"/>
    <p:sldId id="262" r:id="rId7"/>
    <p:sldId id="260" r:id="rId8"/>
    <p:sldId id="267" r:id="rId9"/>
    <p:sldId id="268" r:id="rId10"/>
    <p:sldId id="263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86400" autoAdjust="0"/>
  </p:normalViewPr>
  <p:slideViewPr>
    <p:cSldViewPr>
      <p:cViewPr varScale="1">
        <p:scale>
          <a:sx n="101" d="100"/>
          <a:sy n="101" d="100"/>
        </p:scale>
        <p:origin x="-20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15F36-7DA0-44F0-9CE4-447BDC6F528E}" type="datetimeFigureOut">
              <a:rPr lang="tr-TR" smtClean="0"/>
              <a:t>09.02.2016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BCF6D-8A38-428D-881D-36FBC05B756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4312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b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Kanamaların ( siyah ok ) tüm retinayı kaplamış olduğu izlenmektedir.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BCF6D-8A38-428D-881D-36FBC05B756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3489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 smtClean="0"/>
              <a:t>Ven</a:t>
            </a:r>
            <a:r>
              <a:rPr lang="tr-TR" dirty="0" smtClean="0"/>
              <a:t> dal tıkanıklığı (büyük </a:t>
            </a:r>
            <a:r>
              <a:rPr lang="tr-TR" dirty="0" err="1" smtClean="0"/>
              <a:t>venin</a:t>
            </a:r>
            <a:r>
              <a:rPr lang="tr-TR" dirty="0" smtClean="0"/>
              <a:t> dalları) olan hastanın retina görüntüsü. Kanamaların sadece tıkalı olan </a:t>
            </a:r>
            <a:r>
              <a:rPr lang="tr-TR" dirty="0" err="1" smtClean="0"/>
              <a:t>ven</a:t>
            </a:r>
            <a:r>
              <a:rPr lang="tr-TR" dirty="0" smtClean="0"/>
              <a:t> bölgesinde olduğu izlenmektedir (siyah ok). Kanamalara ek olarak sarı renkteki yağ birikimleri beyaz okla gösterilmektedir.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BCF6D-8A38-428D-881D-36FBC05B7562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3504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SİSTEM NASIL ÇALIŞIYOR?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Göz Sağlığı uygulamasında kullanılan 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iExaminer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cihazı, 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PanOptik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Oftalmoskop cihazını bir mobil görüntüleme cihazına dönüştürüyor. Adaptör, 5/8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megapiksel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çözünürlüklü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fundus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 retina sinir görüntülerini yakalamak için cep telefonu kamerası görsel eksenine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PanOptik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Oftalmoskop optik erişimini hizalıyor.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PanOptik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Oftalmoskop, standart bir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Optalmoskop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cihazına göre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fundus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görüntüsünün 5 kat daha büyük görünmesine olanak tanıyor ve 25 derecelik açılı alan görünümü ile gözbebeğini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dilate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etmeden </a:t>
            </a:r>
            <a:r>
              <a:rPr lang="tr-T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fundusun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herhangi bir yerden herhangi bir zamanda görüntülenmesini sağlıyor. Böylece, 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elde </a:t>
            </a:r>
            <a:r>
              <a:rPr lang="tr-T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edilen görüntüler kolayca hasta dosyasına gönderilebiliyor, e-posta olarak iletilebiliyor ya da çıktı alınabiliyor.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BCF6D-8A38-428D-881D-36FBC05B756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953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7729-C809-4093-A61D-5ED92631252D}" type="datetimeFigureOut">
              <a:rPr lang="tr-TR" smtClean="0"/>
              <a:t>09.02.2016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E91-8BAD-4BBA-8E86-B9C8541347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036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7729-C809-4093-A61D-5ED92631252D}" type="datetimeFigureOut">
              <a:rPr lang="tr-TR" smtClean="0"/>
              <a:t>09.02.2016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E91-8BAD-4BBA-8E86-B9C8541347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318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7729-C809-4093-A61D-5ED92631252D}" type="datetimeFigureOut">
              <a:rPr lang="tr-TR" smtClean="0"/>
              <a:t>09.02.2016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E91-8BAD-4BBA-8E86-B9C8541347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0863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B85F6-01A3-4CCF-A88B-DD8C1C3E203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3639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7729-C809-4093-A61D-5ED92631252D}" type="datetimeFigureOut">
              <a:rPr lang="tr-TR" smtClean="0"/>
              <a:t>09.02.2016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E91-8BAD-4BBA-8E86-B9C8541347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823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7729-C809-4093-A61D-5ED92631252D}" type="datetimeFigureOut">
              <a:rPr lang="tr-TR" smtClean="0"/>
              <a:t>09.02.2016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E91-8BAD-4BBA-8E86-B9C8541347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75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7729-C809-4093-A61D-5ED92631252D}" type="datetimeFigureOut">
              <a:rPr lang="tr-TR" smtClean="0"/>
              <a:t>09.02.2016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E91-8BAD-4BBA-8E86-B9C8541347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177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7729-C809-4093-A61D-5ED92631252D}" type="datetimeFigureOut">
              <a:rPr lang="tr-TR" smtClean="0"/>
              <a:t>09.02.2016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E91-8BAD-4BBA-8E86-B9C8541347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553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7729-C809-4093-A61D-5ED92631252D}" type="datetimeFigureOut">
              <a:rPr lang="tr-TR" smtClean="0"/>
              <a:t>09.02.2016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E91-8BAD-4BBA-8E86-B9C8541347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756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7729-C809-4093-A61D-5ED92631252D}" type="datetimeFigureOut">
              <a:rPr lang="tr-TR" smtClean="0"/>
              <a:t>09.02.2016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E91-8BAD-4BBA-8E86-B9C8541347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61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7729-C809-4093-A61D-5ED92631252D}" type="datetimeFigureOut">
              <a:rPr lang="tr-TR" smtClean="0"/>
              <a:t>09.02.2016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E91-8BAD-4BBA-8E86-B9C8541347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762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7729-C809-4093-A61D-5ED92631252D}" type="datetimeFigureOut">
              <a:rPr lang="tr-TR" smtClean="0"/>
              <a:t>09.02.2016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A2E91-8BAD-4BBA-8E86-B9C8541347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002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C7729-C809-4093-A61D-5ED92631252D}" type="datetimeFigureOut">
              <a:rPr lang="tr-TR" smtClean="0"/>
              <a:t>09.02.2016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A2E91-8BAD-4BBA-8E86-B9C8541347C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138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Gözdibi</a:t>
            </a:r>
            <a:r>
              <a:rPr lang="tr-TR" dirty="0" smtClean="0"/>
              <a:t> Muayenesi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203848" y="4221088"/>
            <a:ext cx="5616624" cy="1752600"/>
          </a:xfrm>
        </p:spPr>
        <p:txBody>
          <a:bodyPr>
            <a:normAutofit fontScale="92500"/>
          </a:bodyPr>
          <a:lstStyle/>
          <a:p>
            <a:pPr algn="l"/>
            <a:r>
              <a:rPr lang="tr-TR" dirty="0" smtClean="0"/>
              <a:t>Yrd. Doç. Dr. Elif Ateş</a:t>
            </a:r>
          </a:p>
          <a:p>
            <a:pPr algn="l"/>
            <a:r>
              <a:rPr lang="tr-TR" dirty="0" smtClean="0"/>
              <a:t>KTÜ Tıp Fakültesi Aile Hekimliği AD</a:t>
            </a:r>
          </a:p>
          <a:p>
            <a:pPr algn="l"/>
            <a:r>
              <a:rPr lang="tr-TR" dirty="0" smtClean="0"/>
              <a:t>09.02.2016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4221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R</a:t>
            </a:r>
            <a:r>
              <a:rPr lang="tr-TR" dirty="0" err="1" smtClean="0"/>
              <a:t>etinal</a:t>
            </a:r>
            <a:r>
              <a:rPr lang="tr-TR" dirty="0" smtClean="0"/>
              <a:t> </a:t>
            </a:r>
            <a:r>
              <a:rPr lang="tr-TR" dirty="0"/>
              <a:t>arter dal tıkanıklığı </a:t>
            </a:r>
            <a:endParaRPr lang="tr-TR" dirty="0" smtClean="0"/>
          </a:p>
          <a:p>
            <a:r>
              <a:rPr lang="tr-TR" dirty="0" smtClean="0"/>
              <a:t>Tıkanmış </a:t>
            </a:r>
            <a:r>
              <a:rPr lang="tr-TR" dirty="0"/>
              <a:t>olan arterin beslediği </a:t>
            </a:r>
            <a:r>
              <a:rPr lang="tr-TR" dirty="0" smtClean="0"/>
              <a:t>bölge </a:t>
            </a:r>
            <a:r>
              <a:rPr lang="tr-TR" dirty="0"/>
              <a:t>diğer alanlara göre daha </a:t>
            </a:r>
            <a:r>
              <a:rPr lang="tr-TR" dirty="0" err="1"/>
              <a:t>opak</a:t>
            </a:r>
            <a:r>
              <a:rPr lang="tr-TR" dirty="0"/>
              <a:t> (beyaz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16" y="3356991"/>
            <a:ext cx="4443179" cy="339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338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Santral </a:t>
            </a:r>
            <a:r>
              <a:rPr lang="tr-TR" dirty="0" err="1"/>
              <a:t>retinal</a:t>
            </a:r>
            <a:r>
              <a:rPr lang="tr-TR" dirty="0"/>
              <a:t> </a:t>
            </a:r>
            <a:r>
              <a:rPr lang="tr-TR" dirty="0" err="1"/>
              <a:t>ven</a:t>
            </a:r>
            <a:r>
              <a:rPr lang="tr-TR" dirty="0"/>
              <a:t> tıkanıklığı (retinanın büyük </a:t>
            </a:r>
            <a:r>
              <a:rPr lang="tr-TR" dirty="0" err="1"/>
              <a:t>veni</a:t>
            </a:r>
            <a:r>
              <a:rPr lang="tr-TR" dirty="0" smtClean="0"/>
              <a:t>)</a:t>
            </a:r>
          </a:p>
          <a:p>
            <a:r>
              <a:rPr lang="tr-TR" dirty="0" smtClean="0"/>
              <a:t>Kanama tüm retinada</a:t>
            </a: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444966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732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Ven</a:t>
            </a:r>
            <a:r>
              <a:rPr lang="tr-TR" dirty="0"/>
              <a:t> dal tıkanıklığı </a:t>
            </a:r>
            <a:endParaRPr lang="tr-TR" dirty="0" smtClean="0"/>
          </a:p>
          <a:p>
            <a:r>
              <a:rPr lang="tr-TR" dirty="0" smtClean="0"/>
              <a:t>Kanamaların </a:t>
            </a:r>
            <a:r>
              <a:rPr lang="tr-TR" dirty="0"/>
              <a:t>sadece tıkalı olan </a:t>
            </a:r>
            <a:r>
              <a:rPr lang="tr-TR" dirty="0" err="1"/>
              <a:t>ven</a:t>
            </a:r>
            <a:r>
              <a:rPr lang="tr-TR" dirty="0"/>
              <a:t> </a:t>
            </a:r>
            <a:r>
              <a:rPr lang="tr-TR" dirty="0" smtClean="0"/>
              <a:t>bölgesinde</a:t>
            </a:r>
          </a:p>
          <a:p>
            <a:r>
              <a:rPr lang="tr-TR" dirty="0"/>
              <a:t>S</a:t>
            </a:r>
            <a:r>
              <a:rPr lang="tr-TR" dirty="0" smtClean="0"/>
              <a:t>arı </a:t>
            </a:r>
            <a:r>
              <a:rPr lang="tr-TR" dirty="0"/>
              <a:t>renkteki yağ </a:t>
            </a:r>
            <a:r>
              <a:rPr lang="tr-TR" dirty="0" smtClean="0"/>
              <a:t>birikimleri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68" y="3501007"/>
            <a:ext cx="4723928" cy="330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297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18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Ortam 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Sessiz</a:t>
            </a:r>
          </a:p>
          <a:p>
            <a:r>
              <a:rPr lang="tr-TR" dirty="0" smtClean="0"/>
              <a:t>Karanlık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9798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Hasta 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Rahat</a:t>
            </a:r>
          </a:p>
          <a:p>
            <a:r>
              <a:rPr lang="tr-TR" dirty="0" smtClean="0"/>
              <a:t>Dik duruş</a:t>
            </a:r>
          </a:p>
          <a:p>
            <a:r>
              <a:rPr lang="tr-TR" dirty="0" smtClean="0"/>
              <a:t>Karşı sabit bir noktaya bakış</a:t>
            </a:r>
          </a:p>
          <a:p>
            <a:r>
              <a:rPr lang="tr-TR" smtClean="0"/>
              <a:t>Gözlük, lens yok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5148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Doktor 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Sağ göz için </a:t>
            </a:r>
          </a:p>
          <a:p>
            <a:pPr lvl="1"/>
            <a:r>
              <a:rPr lang="tr-TR" dirty="0"/>
              <a:t>S</a:t>
            </a:r>
            <a:r>
              <a:rPr lang="tr-TR" dirty="0" smtClean="0"/>
              <a:t>ağ elde oftalmoskop</a:t>
            </a:r>
          </a:p>
          <a:p>
            <a:pPr lvl="1"/>
            <a:r>
              <a:rPr lang="tr-TR" dirty="0" smtClean="0"/>
              <a:t>Hastanın sağında duruş</a:t>
            </a:r>
          </a:p>
          <a:p>
            <a:pPr lvl="1"/>
            <a:r>
              <a:rPr lang="tr-TR" dirty="0" smtClean="0"/>
              <a:t>Sağ gözle bakış</a:t>
            </a:r>
          </a:p>
          <a:p>
            <a:pPr lvl="1"/>
            <a:r>
              <a:rPr lang="tr-TR" dirty="0" smtClean="0"/>
              <a:t>Sol el hastanın başında</a:t>
            </a:r>
          </a:p>
          <a:p>
            <a:pPr lvl="1"/>
            <a:endParaRPr lang="tr-TR" dirty="0" smtClean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8181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57" y="0"/>
            <a:ext cx="20097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86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i="1" dirty="0"/>
              <a:t>Normal retina görüntüsü</a:t>
            </a:r>
            <a:r>
              <a:rPr lang="tr-TR" b="1" dirty="0"/>
              <a:t>. </a:t>
            </a:r>
            <a:r>
              <a:rPr lang="tr-TR" b="1" dirty="0" err="1"/>
              <a:t>Makula</a:t>
            </a:r>
            <a:r>
              <a:rPr lang="tr-TR" b="1" dirty="0"/>
              <a:t> (sarı nokta), siyah okla, optik disk ( görme siniri ) beyaz okla gösterilmektedir.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03120"/>
            <a:ext cx="4464496" cy="338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796136" y="3645024"/>
            <a:ext cx="3096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Retina</a:t>
            </a:r>
          </a:p>
          <a:p>
            <a:r>
              <a:rPr lang="tr-TR" sz="2800" b="1" dirty="0" err="1" smtClean="0"/>
              <a:t>Papilla</a:t>
            </a:r>
            <a:endParaRPr lang="tr-TR" sz="2800" b="1" dirty="0" smtClean="0"/>
          </a:p>
          <a:p>
            <a:r>
              <a:rPr lang="tr-TR" sz="2800" b="1" dirty="0" smtClean="0"/>
              <a:t>Optik sinir</a:t>
            </a:r>
          </a:p>
          <a:p>
            <a:r>
              <a:rPr lang="tr-TR" sz="2800" b="1" dirty="0" err="1" smtClean="0"/>
              <a:t>Makula</a:t>
            </a:r>
            <a:r>
              <a:rPr lang="tr-TR" sz="2800" b="1" dirty="0" smtClean="0"/>
              <a:t> (Sarı nokta)</a:t>
            </a:r>
          </a:p>
        </p:txBody>
      </p:sp>
    </p:spTree>
    <p:extLst>
      <p:ext uri="{BB962C8B-B14F-4D97-AF65-F5344CB8AC3E}">
        <p14:creationId xmlns:p14="http://schemas.microsoft.com/office/powerpoint/2010/main" val="3279696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665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tr-TR" sz="4000" smtClean="0"/>
              <a:t>Oftalmoskopik Muayene</a:t>
            </a:r>
            <a:br>
              <a:rPr lang="tr-TR" sz="4000" smtClean="0"/>
            </a:br>
            <a:r>
              <a:rPr lang="tr-TR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Papilödem</a:t>
            </a:r>
          </a:p>
        </p:txBody>
      </p:sp>
      <p:pic>
        <p:nvPicPr>
          <p:cNvPr id="216067" name="Picture 3" descr="Grade 0-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2713" y="1600200"/>
            <a:ext cx="2185987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068" name="Picture 4" descr="grade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3713" y="1600200"/>
            <a:ext cx="2185987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069" name="Picture 5" descr="grad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2713" y="3938588"/>
            <a:ext cx="2187575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6070" name="Picture 6" descr="grade 4-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3713" y="3938588"/>
            <a:ext cx="2187575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981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evre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4672013"/>
            <a:ext cx="2185988" cy="218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8115" name="Picture 3" descr="evre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4672013"/>
            <a:ext cx="2185987" cy="2185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8116" name="Picture 4" descr="evre2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2276475"/>
            <a:ext cx="2187575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8117" name="Picture 5" descr="evre2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2420938"/>
            <a:ext cx="2162175" cy="2162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8118" name="Picture 6" descr="evre 31-damarlar tıkanmamış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2160588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19" name="Picture 7" descr="evre 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2357437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8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182</Words>
  <Application>Microsoft Office PowerPoint</Application>
  <PresentationFormat>Ekran Gösterisi (4:3)</PresentationFormat>
  <Paragraphs>37</Paragraphs>
  <Slides>13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Ofis Teması</vt:lpstr>
      <vt:lpstr>Gözdibi Muayenesi</vt:lpstr>
      <vt:lpstr>Ortam Özellikleri</vt:lpstr>
      <vt:lpstr>Hasta Özellikleri</vt:lpstr>
      <vt:lpstr>Doktor Özellikleri</vt:lpstr>
      <vt:lpstr>PowerPoint Sunusu</vt:lpstr>
      <vt:lpstr>PowerPoint Sunusu</vt:lpstr>
      <vt:lpstr>PowerPoint Sunusu</vt:lpstr>
      <vt:lpstr>Oftalmoskopik Muayene Papilödem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Gözdibi Muayenesi</dc:title>
  <dc:creator>Win7</dc:creator>
  <cp:lastModifiedBy>Win7</cp:lastModifiedBy>
  <cp:revision>13</cp:revision>
  <dcterms:created xsi:type="dcterms:W3CDTF">2016-02-08T14:22:42Z</dcterms:created>
  <dcterms:modified xsi:type="dcterms:W3CDTF">2016-02-09T20:56:41Z</dcterms:modified>
</cp:coreProperties>
</file>